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39" d="100"/>
          <a:sy n="39" d="100"/>
        </p:scale>
        <p:origin x="72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9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5637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427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8502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359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32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98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92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78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87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72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28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88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75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8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98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Presentatie verzorging en huisvesting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Zoe</a:t>
            </a:r>
            <a:r>
              <a:rPr lang="nl-NL" dirty="0" smtClean="0"/>
              <a:t> en fleur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189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Goede verzorging</a:t>
            </a:r>
          </a:p>
          <a:p>
            <a:r>
              <a:rPr lang="nl-NL" dirty="0" smtClean="0"/>
              <a:t>Waarom?</a:t>
            </a:r>
          </a:p>
          <a:p>
            <a:r>
              <a:rPr lang="nl-NL" dirty="0" smtClean="0"/>
              <a:t>Goede huisvesting</a:t>
            </a:r>
          </a:p>
          <a:p>
            <a:r>
              <a:rPr lang="nl-NL" dirty="0" smtClean="0"/>
              <a:t>Waarom?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107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Goede verzorging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Bewegingsvrijheid</a:t>
            </a:r>
          </a:p>
          <a:p>
            <a:r>
              <a:rPr lang="nl-NL" dirty="0" smtClean="0"/>
              <a:t>Beschermt tegen weersomstandigheden</a:t>
            </a:r>
          </a:p>
          <a:p>
            <a:r>
              <a:rPr lang="nl-NL" dirty="0" smtClean="0"/>
              <a:t>Natuurlijk gedrag vertonen</a:t>
            </a:r>
          </a:p>
          <a:p>
            <a:r>
              <a:rPr lang="nl-NL" dirty="0" smtClean="0"/>
              <a:t>Word verzorgt door een persoon met kennis</a:t>
            </a:r>
          </a:p>
          <a:p>
            <a:r>
              <a:rPr lang="nl-NL" dirty="0" smtClean="0"/>
              <a:t>Zieke/ gewonde dieren direct verzorgen</a:t>
            </a:r>
          </a:p>
          <a:p>
            <a:r>
              <a:rPr lang="nl-NL" dirty="0" smtClean="0"/>
              <a:t>Hygiënische ruimte</a:t>
            </a:r>
          </a:p>
          <a:p>
            <a:r>
              <a:rPr lang="nl-NL" dirty="0" smtClean="0"/>
              <a:t>Voldoende eten/ water</a:t>
            </a:r>
          </a:p>
          <a:p>
            <a:r>
              <a:rPr lang="nl-NL" dirty="0" smtClean="0"/>
              <a:t>Voldoende zuurstof/verse lucht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5098" y="2160589"/>
            <a:ext cx="3624320" cy="268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329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Belangrijk</a:t>
            </a:r>
          </a:p>
          <a:p>
            <a:r>
              <a:rPr lang="nl-NL" dirty="0" smtClean="0"/>
              <a:t>Gezondheid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4032" y="1739987"/>
            <a:ext cx="4655666" cy="353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08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Goede huisvesting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Geen scherpe randen en uitsteeksels</a:t>
            </a:r>
          </a:p>
          <a:p>
            <a:r>
              <a:rPr lang="nl-NL" dirty="0" smtClean="0"/>
              <a:t>Gemakkelijk schoon te maken</a:t>
            </a:r>
          </a:p>
          <a:p>
            <a:r>
              <a:rPr lang="nl-NL" dirty="0" smtClean="0"/>
              <a:t>Goede verlichting/verduistering</a:t>
            </a:r>
          </a:p>
          <a:p>
            <a:r>
              <a:rPr lang="nl-NL" dirty="0" smtClean="0"/>
              <a:t>Materialen aangepast op behoefte dier</a:t>
            </a:r>
          </a:p>
          <a:p>
            <a:r>
              <a:rPr lang="nl-NL" dirty="0" smtClean="0"/>
              <a:t>Niet belemmerd in bewegingsvrijheid</a:t>
            </a:r>
          </a:p>
          <a:p>
            <a:r>
              <a:rPr lang="nl-NL" dirty="0" smtClean="0"/>
              <a:t>Niet ontsnappen</a:t>
            </a:r>
          </a:p>
          <a:p>
            <a:r>
              <a:rPr lang="nl-NL" dirty="0" smtClean="0"/>
              <a:t>Beschermt tegen weersomstandigheden</a:t>
            </a:r>
          </a:p>
          <a:p>
            <a:r>
              <a:rPr lang="nl-NL" dirty="0" smtClean="0"/>
              <a:t>Nestruimte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268" y="2474073"/>
            <a:ext cx="4405570" cy="229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542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Waarom?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Ziek worden door slechte huisvesting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666" y="2965842"/>
            <a:ext cx="4413292" cy="330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756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599" y="2920871"/>
            <a:ext cx="4289725" cy="321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7652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87</Words>
  <Application>Microsoft Office PowerPoint</Application>
  <PresentationFormat>Breedbeeld</PresentationFormat>
  <Paragraphs>31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Presentatie verzorging en huisvesting</vt:lpstr>
      <vt:lpstr>Inhoud </vt:lpstr>
      <vt:lpstr>Goede verzorging</vt:lpstr>
      <vt:lpstr>Waarom?</vt:lpstr>
      <vt:lpstr>Goede huisvesting </vt:lpstr>
      <vt:lpstr>Waarom? </vt:lpstr>
      <vt:lpstr>Einde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verzorging en huisvesting</dc:title>
  <dc:creator>Gebruiker</dc:creator>
  <cp:lastModifiedBy>Gebruiker</cp:lastModifiedBy>
  <cp:revision>3</cp:revision>
  <dcterms:created xsi:type="dcterms:W3CDTF">2018-06-04T08:18:00Z</dcterms:created>
  <dcterms:modified xsi:type="dcterms:W3CDTF">2018-06-04T08:34:28Z</dcterms:modified>
</cp:coreProperties>
</file>